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281" r:id="rId40"/>
    <p:sldId id="295" r:id="rId41"/>
    <p:sldId id="296" r:id="rId42"/>
    <p:sldId id="297" r:id="rId43"/>
    <p:sldId id="306" r:id="rId44"/>
    <p:sldId id="307" r:id="rId45"/>
    <p:sldId id="308" r:id="rId46"/>
    <p:sldId id="309" r:id="rId47"/>
    <p:sldId id="314" r:id="rId48"/>
    <p:sldId id="310" r:id="rId49"/>
    <p:sldId id="311" r:id="rId50"/>
    <p:sldId id="312" r:id="rId51"/>
    <p:sldId id="313" r:id="rId52"/>
    <p:sldId id="265" r:id="rId53"/>
    <p:sldId id="266" r:id="rId54"/>
    <p:sldId id="271" r:id="rId55"/>
    <p:sldId id="272" r:id="rId56"/>
    <p:sldId id="285" r:id="rId57"/>
    <p:sldId id="273" r:id="rId58"/>
    <p:sldId id="274" r:id="rId59"/>
    <p:sldId id="28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D35"/>
    <a:srgbClr val="005BAC"/>
    <a:srgbClr val="0A9A3A"/>
    <a:srgbClr val="DDDDDD"/>
    <a:srgbClr val="513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>
        <p:scale>
          <a:sx n="100" d="100"/>
          <a:sy n="100" d="100"/>
        </p:scale>
        <p:origin x="24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microsoft.com/office/2007/relationships/hdphoto" Target="../media/hdphoto7.wdp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microsoft.com/office/2007/relationships/hdphoto" Target="../media/hdphoto7.wdp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microsoft.com/office/2007/relationships/hdphoto" Target="../media/hdphoto5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以遊玩特徵為導向</a:t>
            </a:r>
            <a:r>
              <a:rPr lang="zh-TW" altLang="en-US" dirty="0" smtClean="0"/>
              <a:t>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程序</a:t>
            </a:r>
            <a:r>
              <a:rPr lang="zh-TW" altLang="en-US" dirty="0"/>
              <a:t>化內容生成方法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  <a:endParaRPr lang="en-US" altLang="zh-TW" b="1" dirty="0"/>
          </a:p>
          <a:p>
            <a:r>
              <a:rPr lang="en-US" altLang="zh-TW" b="1" dirty="0" smtClean="0"/>
              <a:t>Map Sketch Evolution</a:t>
            </a:r>
            <a:endParaRPr lang="en-US" altLang="zh-TW" b="1" dirty="0"/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 </a:t>
            </a:r>
            <a:r>
              <a:rPr lang="en-US" altLang="zh-TW" dirty="0" smtClean="0"/>
              <a:t>of Rewrite </a:t>
            </a:r>
            <a:r>
              <a:rPr lang="en-US" altLang="zh-TW" dirty="0" smtClean="0"/>
              <a:t>System</a:t>
            </a:r>
          </a:p>
          <a:p>
            <a:r>
              <a:rPr lang="en-US" altLang="zh-TW" dirty="0"/>
              <a:t>Replacement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ect">
            <a:avLst/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515736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</a:t>
            </a:r>
            <a:r>
              <a:rPr lang="en-US" altLang="zh-TW" dirty="0" smtClean="0"/>
              <a:t>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29532" y="1409699"/>
            <a:ext cx="6838024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336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</a:t>
            </a:r>
            <a:r>
              <a:rPr lang="en-US" altLang="zh-TW" dirty="0"/>
              <a:t>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Source 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/>
              <a:t>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</a:t>
            </a:r>
            <a:r>
              <a:rPr lang="en-US" altLang="zh-TW" dirty="0"/>
              <a:t>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</a:t>
            </a:r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/>
              <a:t>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4222250" cy="4533901"/>
          </a:xfrm>
        </p:spPr>
        <p:txBody>
          <a:bodyPr/>
          <a:lstStyle/>
          <a:p>
            <a:r>
              <a:rPr lang="en-US" altLang="zh-TW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</a:t>
            </a:r>
            <a:r>
              <a:rPr lang="en-US" altLang="zh-TW" dirty="0" smtClean="0"/>
              <a:t>I - </a:t>
            </a:r>
            <a:r>
              <a:rPr lang="en-US" altLang="zh-TW" dirty="0" smtClean="0"/>
              <a:t>Decorations</a:t>
            </a:r>
          </a:p>
          <a:p>
            <a:pPr lvl="1"/>
            <a:r>
              <a:rPr lang="en-US" altLang="zh-TW" dirty="0" smtClean="0"/>
              <a:t>Markers II - Connections</a:t>
            </a:r>
            <a:endParaRPr lang="en-US" altLang="zh-TW" dirty="0" smtClean="0"/>
          </a:p>
          <a:p>
            <a:r>
              <a:rPr lang="en-US" altLang="zh-TW" dirty="0"/>
              <a:t>Rewrite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34747"/>
          <a:stretch/>
        </p:blipFill>
        <p:spPr>
          <a:xfrm>
            <a:off x="5324477" y="2271861"/>
            <a:ext cx="2600737" cy="1295437"/>
          </a:xfrm>
          <a:prstGeom prst="roundRect">
            <a:avLst>
              <a:gd name="adj" fmla="val 3064"/>
            </a:avLst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4998"/>
          <a:stretch/>
        </p:blipFill>
        <p:spPr>
          <a:xfrm>
            <a:off x="5324476" y="3800260"/>
            <a:ext cx="2600737" cy="1281176"/>
          </a:xfrm>
          <a:prstGeom prst="roundRect">
            <a:avLst>
              <a:gd name="adj" fmla="val 2913"/>
            </a:avLst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24" y="2303470"/>
            <a:ext cx="3581219" cy="274635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Hierarchy</a:t>
            </a:r>
          </a:p>
          <a:p>
            <a:pPr lvl="1"/>
            <a:r>
              <a:rPr lang="en-US" altLang="zh-TW" dirty="0" smtClean="0"/>
              <a:t>Level</a:t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 a complete game level.</a:t>
            </a:r>
          </a:p>
          <a:p>
            <a:pPr lvl="1"/>
            <a:r>
              <a:rPr lang="en-US" altLang="zh-TW" dirty="0" smtClean="0"/>
              <a:t>Volume</a:t>
            </a:r>
            <a:br>
              <a:rPr lang="en-US" altLang="zh-TW" dirty="0" smtClean="0"/>
            </a:br>
            <a:r>
              <a:rPr lang="en-US" altLang="zh-TW" dirty="0" err="1" smtClean="0"/>
              <a:t>Volume</a:t>
            </a:r>
            <a:r>
              <a:rPr lang="en-US" altLang="zh-TW" dirty="0" smtClean="0"/>
              <a:t> has </a:t>
            </a:r>
          </a:p>
          <a:p>
            <a:pPr lvl="1"/>
            <a:r>
              <a:rPr lang="en-US" altLang="zh-TW" dirty="0" smtClean="0"/>
              <a:t>Chunk</a:t>
            </a:r>
            <a:br>
              <a:rPr lang="en-US" altLang="zh-TW" dirty="0" smtClean="0"/>
            </a:br>
            <a:endParaRPr lang="en-US" altLang="zh-TW" dirty="0" smtClean="0"/>
          </a:p>
          <a:p>
            <a:pPr lvl="1"/>
            <a:r>
              <a:rPr lang="en-US" altLang="zh-TW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</a:t>
            </a:r>
            <a:r>
              <a:rPr lang="en-US" altLang="zh-TW" dirty="0" smtClean="0"/>
              <a:t>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</a:t>
            </a:r>
            <a:r>
              <a:rPr lang="en-US" altLang="zh-TW" dirty="0" smtClean="0"/>
              <a:t>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3" y="3220629"/>
            <a:ext cx="3189551" cy="2392163"/>
          </a:xfrm>
          <a:prstGeom prst="roundRect">
            <a:avLst>
              <a:gd name="adj" fmla="val 2255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06" y="3220629"/>
            <a:ext cx="3189551" cy="2392163"/>
          </a:xfrm>
          <a:prstGeom prst="roundRect">
            <a:avLst>
              <a:gd name="adj" fmla="val 3194"/>
            </a:avLst>
          </a:prstGeom>
        </p:spPr>
      </p:pic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2031</TotalTime>
  <Words>1777</Words>
  <Application>Microsoft Office PowerPoint</Application>
  <PresentationFormat>寬螢幕</PresentationFormat>
  <Paragraphs>455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Calisto MT</vt:lpstr>
      <vt:lpstr>微軟正黑體</vt:lpstr>
      <vt:lpstr>新細明體</vt:lpstr>
      <vt:lpstr>Arial</vt:lpstr>
      <vt:lpstr>Calibri</vt:lpstr>
      <vt:lpstr>Trebuchet MS</vt:lpstr>
      <vt:lpstr>Wingdings</vt:lpstr>
      <vt:lpstr>Wingdings 2</vt:lpstr>
      <vt:lpstr>石板</vt:lpstr>
      <vt:lpstr>以遊玩特徵為導向的 程序化內容生成方法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</vt:lpstr>
      <vt:lpstr>Replacement of Rewrite System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152</cp:revision>
  <dcterms:created xsi:type="dcterms:W3CDTF">2017-06-15T05:52:41Z</dcterms:created>
  <dcterms:modified xsi:type="dcterms:W3CDTF">2017-06-18T12:22:21Z</dcterms:modified>
</cp:coreProperties>
</file>